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  <a:srgbClr val="000000"/>
    <a:srgbClr val="00FF99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837AD-4944-4242-BC4C-87A7C4FA5837}" type="datetimeFigureOut">
              <a:rPr lang="en-US" smtClean="0"/>
              <a:pPr/>
              <a:t>5/10/2013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6BD05-1D8A-48BF-B3B5-25615960038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8725425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837AD-4944-4242-BC4C-87A7C4FA5837}" type="datetimeFigureOut">
              <a:rPr lang="en-US" smtClean="0"/>
              <a:pPr/>
              <a:t>5/10/2013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6BD05-1D8A-48BF-B3B5-25615960038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6970443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837AD-4944-4242-BC4C-87A7C4FA5837}" type="datetimeFigureOut">
              <a:rPr lang="en-US" smtClean="0"/>
              <a:pPr/>
              <a:t>5/10/2013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6BD05-1D8A-48BF-B3B5-25615960038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6826355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837AD-4944-4242-BC4C-87A7C4FA5837}" type="datetimeFigureOut">
              <a:rPr lang="en-US" smtClean="0"/>
              <a:pPr/>
              <a:t>5/10/2013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6BD05-1D8A-48BF-B3B5-25615960038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1343663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837AD-4944-4242-BC4C-87A7C4FA5837}" type="datetimeFigureOut">
              <a:rPr lang="en-US" smtClean="0"/>
              <a:pPr/>
              <a:t>5/10/2013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6BD05-1D8A-48BF-B3B5-25615960038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7858218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837AD-4944-4242-BC4C-87A7C4FA5837}" type="datetimeFigureOut">
              <a:rPr lang="en-US" smtClean="0"/>
              <a:pPr/>
              <a:t>5/10/2013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6BD05-1D8A-48BF-B3B5-25615960038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441980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837AD-4944-4242-BC4C-87A7C4FA5837}" type="datetimeFigureOut">
              <a:rPr lang="en-US" smtClean="0"/>
              <a:pPr/>
              <a:t>5/10/2013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6BD05-1D8A-48BF-B3B5-25615960038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5784134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837AD-4944-4242-BC4C-87A7C4FA5837}" type="datetimeFigureOut">
              <a:rPr lang="en-US" smtClean="0"/>
              <a:pPr/>
              <a:t>5/10/2013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6BD05-1D8A-48BF-B3B5-25615960038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8931349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837AD-4944-4242-BC4C-87A7C4FA5837}" type="datetimeFigureOut">
              <a:rPr lang="en-US" smtClean="0"/>
              <a:pPr/>
              <a:t>5/10/2013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6BD05-1D8A-48BF-B3B5-25615960038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9812571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837AD-4944-4242-BC4C-87A7C4FA5837}" type="datetimeFigureOut">
              <a:rPr lang="en-US" smtClean="0"/>
              <a:pPr/>
              <a:t>5/10/2013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6BD05-1D8A-48BF-B3B5-25615960038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7102812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837AD-4944-4242-BC4C-87A7C4FA5837}" type="datetimeFigureOut">
              <a:rPr lang="en-US" smtClean="0"/>
              <a:pPr/>
              <a:t>5/10/2013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6BD05-1D8A-48BF-B3B5-25615960038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4712520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9837AD-4944-4242-BC4C-87A7C4FA5837}" type="datetimeFigureOut">
              <a:rPr lang="en-US" smtClean="0"/>
              <a:pPr/>
              <a:t>5/10/2013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B6BD05-1D8A-48BF-B3B5-25615960038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546473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s://by2prd0410.outlook.com/owa/redir.aspx?C=vA_c3RrBLk2ICDdmLswIJxNcBGcbD9AIu3ZCyo5olGliSzgliFsSAPKem91s2GuwFiuKIn8DG98.&amp;URL=http://www.teachingideas.co.uk/science/createyourownanimal.htm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mages.google.com/" TargetMode="External"/><Relationship Id="rId2" Type="http://schemas.openxmlformats.org/officeDocument/2006/relationships/hyperlink" Target="http://switchzoo.com/zoo.htm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n-US" sz="5400" dirty="0" smtClean="0">
                <a:solidFill>
                  <a:srgbClr val="00B0F0"/>
                </a:solidFill>
                <a:latin typeface="Curlz MT"/>
                <a:cs typeface="Curlz MT"/>
              </a:rPr>
              <a:t>Cat fish</a:t>
            </a:r>
            <a:endParaRPr lang="en-US" sz="5400" dirty="0">
              <a:solidFill>
                <a:srgbClr val="00B0F0"/>
              </a:solidFill>
              <a:latin typeface="Curlz MT"/>
              <a:cs typeface="Curlz MT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n-US" sz="5400" dirty="0" smtClean="0">
                <a:solidFill>
                  <a:srgbClr val="00B0F0"/>
                </a:solidFill>
                <a:latin typeface="Curlz MT"/>
                <a:cs typeface="Curlz MT"/>
              </a:rPr>
              <a:t>Maya Nelson</a:t>
            </a:r>
            <a:endParaRPr lang="en-US" sz="5400" dirty="0">
              <a:solidFill>
                <a:srgbClr val="00B0F0"/>
              </a:solidFill>
              <a:latin typeface="Curlz MT"/>
              <a:cs typeface="Curlz M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025902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5">
                    <a:lumMod val="75000"/>
                  </a:schemeClr>
                </a:solidFill>
                <a:latin typeface="Curlz MT"/>
                <a:cs typeface="Curlz MT"/>
              </a:rPr>
              <a:t>Habitat of your animal</a:t>
            </a:r>
            <a:endParaRPr lang="en-US" dirty="0">
              <a:solidFill>
                <a:schemeClr val="accent5">
                  <a:lumMod val="75000"/>
                </a:schemeClr>
              </a:solidFill>
              <a:latin typeface="Curlz MT"/>
              <a:cs typeface="Curlz M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0"/>
            <a:ext cx="8229600" cy="4525963"/>
          </a:xfr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>
              <a:buFont typeface="Arial"/>
              <a:buChar char="•"/>
            </a:pPr>
            <a:r>
              <a:rPr lang="en-US" dirty="0" smtClean="0">
                <a:solidFill>
                  <a:srgbClr val="00B0F0"/>
                </a:solidFill>
                <a:latin typeface="Curlz MT"/>
                <a:cs typeface="Curlz MT"/>
              </a:rPr>
              <a:t>                  </a:t>
            </a:r>
            <a:r>
              <a:rPr lang="en-US" dirty="0" smtClean="0">
                <a:solidFill>
                  <a:srgbClr val="00B0F0"/>
                </a:solidFill>
                <a:latin typeface="Curlz MT"/>
                <a:cs typeface="Curlz MT"/>
                <a:sym typeface="Wingdings" pitchFamily="2" charset="2"/>
              </a:rPr>
              <a:t></a:t>
            </a:r>
            <a:endParaRPr lang="en-US" dirty="0" smtClean="0">
              <a:solidFill>
                <a:srgbClr val="00B0F0"/>
              </a:solidFill>
              <a:latin typeface="Curlz MT"/>
              <a:cs typeface="Curlz MT"/>
            </a:endParaRPr>
          </a:p>
          <a:p>
            <a:r>
              <a:rPr lang="en-US" dirty="0" smtClean="0">
                <a:solidFill>
                  <a:srgbClr val="00B0F0"/>
                </a:solidFill>
                <a:latin typeface="Curlz MT"/>
                <a:cs typeface="Curlz MT"/>
              </a:rPr>
              <a:t>Location: Pacific Ocean</a:t>
            </a:r>
          </a:p>
          <a:p>
            <a:r>
              <a:rPr lang="en-US" dirty="0" smtClean="0">
                <a:solidFill>
                  <a:srgbClr val="00B0F0"/>
                </a:solidFill>
                <a:latin typeface="Curlz MT"/>
                <a:cs typeface="Curlz MT"/>
              </a:rPr>
              <a:t>characteristics: plants and a lot of fish</a:t>
            </a:r>
          </a:p>
          <a:p>
            <a:r>
              <a:rPr lang="en-US" dirty="0" smtClean="0">
                <a:solidFill>
                  <a:srgbClr val="00B0F0"/>
                </a:solidFill>
                <a:latin typeface="Curlz MT"/>
                <a:cs typeface="Curlz MT"/>
              </a:rPr>
              <a:t>What it takes to survive: aquatic plants, fish to eat, and need fins to swim.</a:t>
            </a:r>
          </a:p>
        </p:txBody>
      </p:sp>
    </p:spTree>
    <p:extLst>
      <p:ext uri="{BB962C8B-B14F-4D97-AF65-F5344CB8AC3E}">
        <p14:creationId xmlns:p14="http://schemas.microsoft.com/office/powerpoint/2010/main" xmlns="" val="4988216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00FF99"/>
                </a:solidFill>
                <a:latin typeface="Curlz MT" pitchFamily="82" charset="0"/>
              </a:rPr>
              <a:t>Pacific Ocean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5029200"/>
          </a:xfrm>
        </p:spPr>
        <p:txBody>
          <a:bodyPr/>
          <a:lstStyle/>
          <a:p>
            <a:pPr>
              <a:buNone/>
            </a:pPr>
            <a:endParaRPr lang="en-US" dirty="0" smtClean="0"/>
          </a:p>
        </p:txBody>
      </p:sp>
      <p:pic>
        <p:nvPicPr>
          <p:cNvPr id="5122" name="Picture 2" descr="http://t1.gstatic.com/images?q=tbn:ANd9GcS3XmplblZT90D2fFEh3ZWuh0QHA_eO5N6fSR8XV216SEnLQ_ef3w:www.globalcitymap.com/oceans/images/pacific-ocean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369961"/>
            <a:ext cx="9448800" cy="5689600"/>
          </a:xfrm>
          <a:prstGeom prst="rect">
            <a:avLst/>
          </a:prstGeom>
          <a:noFill/>
        </p:spPr>
      </p:pic>
      <p:sp>
        <p:nvSpPr>
          <p:cNvPr id="5" name="5-Point Star 4"/>
          <p:cNvSpPr/>
          <p:nvPr/>
        </p:nvSpPr>
        <p:spPr>
          <a:xfrm>
            <a:off x="1066800" y="304800"/>
            <a:ext cx="914400" cy="914400"/>
          </a:xfrm>
          <a:prstGeom prst="star5">
            <a:avLst>
              <a:gd name="adj" fmla="val 20372"/>
              <a:gd name="hf" fmla="val 105146"/>
              <a:gd name="vf" fmla="val 11055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5-Point Star 6"/>
          <p:cNvSpPr/>
          <p:nvPr/>
        </p:nvSpPr>
        <p:spPr>
          <a:xfrm>
            <a:off x="7010400" y="304800"/>
            <a:ext cx="914400" cy="914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1862490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Animal Adaptations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525963"/>
          </a:xfr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>
              <a:buNone/>
            </a:pPr>
            <a:r>
              <a:rPr lang="en-US" sz="5400" dirty="0" smtClean="0">
                <a:solidFill>
                  <a:srgbClr val="00FF99"/>
                </a:solidFill>
                <a:latin typeface="Curlz MT" pitchFamily="82" charset="0"/>
              </a:rPr>
              <a:t>What dose it take for my animal to survive? </a:t>
            </a:r>
            <a:endParaRPr lang="en-US" sz="5400" dirty="0" smtClean="0">
              <a:solidFill>
                <a:srgbClr val="FFFF00"/>
              </a:solidFill>
              <a:latin typeface="Curlz MT" pitchFamily="82" charset="0"/>
            </a:endParaRPr>
          </a:p>
          <a:p>
            <a:pPr>
              <a:buNone/>
            </a:pPr>
            <a:r>
              <a:rPr lang="en-US" sz="5400" dirty="0" smtClean="0">
                <a:solidFill>
                  <a:srgbClr val="FFFF00"/>
                </a:solidFill>
                <a:latin typeface="Curlz MT" pitchFamily="82" charset="0"/>
              </a:rPr>
              <a:t>My animal needs aquatic plants , fish to eat, and</a:t>
            </a:r>
            <a:r>
              <a:rPr lang="en-US" sz="5400" dirty="0">
                <a:solidFill>
                  <a:srgbClr val="FFFF00"/>
                </a:solidFill>
                <a:latin typeface="Curlz MT" pitchFamily="82" charset="0"/>
              </a:rPr>
              <a:t> </a:t>
            </a:r>
            <a:r>
              <a:rPr lang="en-US" sz="5400" dirty="0" smtClean="0">
                <a:solidFill>
                  <a:srgbClr val="FFFF00"/>
                </a:solidFill>
                <a:latin typeface="Curlz MT" pitchFamily="82" charset="0"/>
              </a:rPr>
              <a:t>holes to hide in!</a:t>
            </a:r>
            <a:endParaRPr lang="en-US" sz="5400" dirty="0" smtClean="0">
              <a:solidFill>
                <a:srgbClr val="00FF99"/>
              </a:solidFill>
              <a:latin typeface="Curlz MT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403466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My Animal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Go to </a:t>
            </a:r>
            <a:r>
              <a:rPr lang="en-US" dirty="0" smtClean="0">
                <a:hlinkClick r:id="rId2"/>
              </a:rPr>
              <a:t>http://www.teachingideas.co.uk/science/createyourownanimal.htm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and create your new species!</a:t>
            </a:r>
          </a:p>
          <a:p>
            <a:r>
              <a:rPr lang="en-US" dirty="0" smtClean="0"/>
              <a:t>Name</a:t>
            </a:r>
          </a:p>
          <a:p>
            <a:r>
              <a:rPr lang="en-US" dirty="0" smtClean="0"/>
              <a:t>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5014450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Evidence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Why and/or how will your animal survive in your chosen habitat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60088824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Citations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http://switchzoo.com/zoo.htm</a:t>
            </a:r>
            <a:endParaRPr lang="en-US" dirty="0" smtClean="0"/>
          </a:p>
          <a:p>
            <a:r>
              <a:rPr lang="en-US" dirty="0" smtClean="0">
                <a:hlinkClick r:id="rId3"/>
              </a:rPr>
              <a:t>www.images.google.com</a:t>
            </a:r>
            <a:endParaRPr lang="en-US" dirty="0" smtClean="0"/>
          </a:p>
          <a:p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76255011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154</TotalTime>
  <Words>95</Words>
  <Application>Microsoft Office PowerPoint</Application>
  <PresentationFormat>On-screen Show (4:3)</PresentationFormat>
  <Paragraphs>21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Cat fish</vt:lpstr>
      <vt:lpstr>Habitat of your animal</vt:lpstr>
      <vt:lpstr>Pacific Ocean </vt:lpstr>
      <vt:lpstr>Animal Adaptations</vt:lpstr>
      <vt:lpstr>My Animal</vt:lpstr>
      <vt:lpstr>Evidence</vt:lpstr>
      <vt:lpstr>Citations</vt:lpstr>
    </vt:vector>
  </TitlesOfParts>
  <Company>University of Memphis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Create Your Own Animal</dc:title>
  <dc:creator>Logan</dc:creator>
  <cp:lastModifiedBy>Lenovo User</cp:lastModifiedBy>
  <cp:revision>20</cp:revision>
  <dcterms:created xsi:type="dcterms:W3CDTF">2013-04-16T01:24:27Z</dcterms:created>
  <dcterms:modified xsi:type="dcterms:W3CDTF">2013-05-10T18:47:40Z</dcterms:modified>
</cp:coreProperties>
</file>